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charts/chart1.xml" ContentType="application/vnd.openxmlformats-officedocument.drawingml.chart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800" b="0" i="0" u="none" strike="noStrike">
                <a:solidFill>
                  <a:srgbClr val="000000"/>
                </a:solidFill>
                <a:latin typeface="Arial"/>
              </a:defRPr>
            </a:pPr>
            <a:r>
              <a:rPr sz="1800" b="0" i="0" u="none" strike="noStrike">
                <a:solidFill>
                  <a:srgbClr val="000000"/>
                </a:solidFill>
                <a:latin typeface="Arial"/>
              </a:rPr>
              <a:t>Fictional totals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Sample</c:v>
                </c:pt>
              </c:strCache>
            </c:strRef>
          </c:tx>
          <c:spPr>
            <a:solidFill>
              <a:srgbClr val="C0504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One</c:v>
                  </c:pt>
                  <c:pt idx="1">
                    <c:v>Two</c:v>
                  </c:pt>
                  <c:pt idx="2">
                    <c:v>Three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</c:v>
                </c:pt>
                <c:pt idx="1">
                  <c:v>5</c:v>
                </c:pt>
                <c:pt idx="2">
                  <c:v>3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88888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1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2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3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4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5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6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7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Speaker detail 8
Review the fictional example before presenting.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1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1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2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2</a:t>
            </a:r>
            <a:endParaRPr lang="en-US" sz="20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0" y="1371600"/>
          <a:ext cx="457200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3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3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4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4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5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5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6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6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7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7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00584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Slide 8 — workshop notes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914400" y="1371600"/>
            <a:ext cx="3657600" cy="1828800"/>
          </a:xfrm>
          <a:prstGeom prst="rect">
            <a:avLst/>
          </a:prstGeom>
          <a:solidFill>
            <a:srgbClr val="E1EFF8"/>
          </a:solidFill>
          <a:ln w="12700">
            <a:solidFill>
              <a:srgbClr val="246B99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97280" y="1828800"/>
            <a:ext cx="2743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000000"/>
                </a:solidFill>
              </a:rPr>
              <a:t>Content 8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AdaPDF</dc:creator>
  <cp:lastModifiedBy>AdaPDF</cp:lastModifiedBy>
  <cp:revision>1</cp:revision>
  <dcterms:created xsi:type="dcterms:W3CDTF">2026-09-30T04:35:36Z</dcterms:created>
  <dcterms:modified xsi:type="dcterms:W3CDTF">2026-09-30T04:35:36Z</dcterms:modified>
</cp:coreProperties>
</file>