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PDF page 1. Check font substitutions and spacing after editing.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PDF page 2. Check font substitutions and spacing after editing.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PDF page 3. Check font substitutions and spacing after editing. This page was fitted to the first page's slide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8770"/>
            <a:ext cx="3352521" cy="321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331A9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Two-column editable report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185977"/>
            <a:ext cx="1389126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record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127500" y="1185977"/>
            <a:ext cx="1422959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detail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33400" y="1490777"/>
            <a:ext cx="1389126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record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127500" y="1490777"/>
            <a:ext cx="1422959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detail 2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33400" y="1795577"/>
            <a:ext cx="1389126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record 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127500" y="1795577"/>
            <a:ext cx="1422959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detail 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33400" y="2100377"/>
            <a:ext cx="1389126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record 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127500" y="2100377"/>
            <a:ext cx="1422959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detail 4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33400" y="2405177"/>
            <a:ext cx="1389126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record 5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127500" y="2405177"/>
            <a:ext cx="1422959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detail 5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 rot="16200000">
            <a:off x="6409868" y="4834458"/>
            <a:ext cx="1353414" cy="204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ROTATED TEXT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8000" y="3454400"/>
            <a:ext cx="2794000" cy="1016000"/>
          </a:xfrm>
          <a:prstGeom prst="rect">
            <a:avLst/>
          </a:prstGeom>
          <a:solidFill>
            <a:srgbClr val="E6F2FF"/>
          </a:solidFill>
          <a:ln w="12700">
            <a:solidFill>
              <a:srgbClr val="0033B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8000" y="4089400"/>
            <a:ext cx="2794000" cy="127"/>
          </a:xfrm>
          <a:prstGeom prst="line">
            <a:avLst/>
          </a:prstGeom>
          <a:solidFill>
            <a:srgbClr val="000000">
              <a:alpha val="0"/>
            </a:srgbClr>
          </a:solidFill>
          <a:ln w="12700">
            <a:solidFill>
              <a:srgbClr val="0033B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09600" y="3725977"/>
            <a:ext cx="1677162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rectangle and line</a:t>
            </a:r>
            <a:endParaRPr lang="en-US" sz="12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0" y="5359400"/>
            <a:ext cx="2032000" cy="279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53466"/>
            <a:ext cx="2889275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Second page remains editable</a:t>
            </a:r>
            <a:endParaRPr lang="en-US" sz="1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8000" y="3454400"/>
          <a:ext cx="6096000" cy="1524000"/>
        </p:xfrm>
        <a:graphic>
          <a:graphicData uri="http://schemas.openxmlformats.org/drawingml/2006/table">
            <a:tbl>
              <a:tblPr/>
              <a:tblGrid>
                <a:gridCol w="2032000"/>
                <a:gridCol w="2032000"/>
                <a:gridCol w="2032000"/>
              </a:tblGrid>
              <a:tr h="50800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Merged heading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Amount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Café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125.50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002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Niño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25400" marR="25400" marT="25400" marB="254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 rot="5400000">
            <a:off x="6247083" y="3345510"/>
            <a:ext cx="2194549" cy="2145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469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中文报告：价格 125.50 元</a:t>
            </a:r>
            <a:endParaRPr lang="en-US" sz="1469" dirty="0"/>
          </a:p>
        </p:txBody>
      </p:sp>
      <p:sp>
        <p:nvSpPr>
          <p:cNvPr id="3" name="Text 1"/>
          <p:cNvSpPr txBox="1"/>
          <p:nvPr/>
        </p:nvSpPr>
        <p:spPr>
          <a:xfrm rot="5400000">
            <a:off x="6053518" y="2997478"/>
            <a:ext cx="1474651" cy="190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Subset café résumé</a:t>
            </a:r>
            <a:endParaRPr lang="en-US" sz="13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editable-layout</dc:title>
  <dc:subject>Editable PDF text, pictures and shapes</dc:subject>
  <dc:creator>AdaPDF</dc:creator>
  <cp:lastModifiedBy>AdaPDF</cp:lastModifiedBy>
  <cp:revision>1</cp:revision>
  <dcterms:created xsi:type="dcterms:W3CDTF">2026-09-30T05:05:54Z</dcterms:created>
  <dcterms:modified xsi:type="dcterms:W3CDTF">2026-09-30T05:05:54Z</dcterms:modified>
</cp:coreProperties>
</file>